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56" y="1800"/>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23/11/2023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n-US" sz="1200" b="1" dirty="0">
                <a:solidFill>
                  <a:srgbClr val="002060"/>
                </a:solidFill>
                <a:latin typeface="Verdana" panose="020B0604030504040204" pitchFamily="34" charset="0"/>
                <a:ea typeface="Verdana" panose="020B0604030504040204" pitchFamily="34" charset="0"/>
                <a:cs typeface="Verdana" panose="020B0604030504040204" pitchFamily="34" charset="0"/>
              </a:rPr>
              <a:t>VETHELLAS </a:t>
            </a:r>
            <a:r>
              <a:rPr lang="el-GR" sz="1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200" b="1" dirty="0" smtClean="0">
                <a:solidFill>
                  <a:srgbClr val="002060"/>
                </a:solidFill>
                <a:latin typeface="Verdana" pitchFamily="34" charset="0"/>
                <a:ea typeface="Verdana" pitchFamily="34" charset="0"/>
                <a:cs typeface="Verdana" pitchFamily="34" charset="0"/>
              </a:rPr>
              <a:t>SA</a:t>
            </a:r>
            <a:r>
              <a:rPr lang="en-US" sz="1200" dirty="0" smtClean="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based in </a:t>
            </a:r>
            <a:r>
              <a:rPr lang="en-US" sz="1200" dirty="0" smtClean="0">
                <a:solidFill>
                  <a:srgbClr val="002060"/>
                </a:solidFill>
                <a:latin typeface="Verdana" pitchFamily="34" charset="0"/>
                <a:ea typeface="Verdana" pitchFamily="34" charset="0"/>
                <a:cs typeface="Verdana" pitchFamily="34" charset="0"/>
              </a:rPr>
              <a:t>THESSALY region</a:t>
            </a:r>
            <a:r>
              <a:rPr lang="en-US" sz="1200" dirty="0">
                <a:solidFill>
                  <a:srgbClr val="002060"/>
                </a:solidFill>
                <a:latin typeface="Verdana" pitchFamily="34" charset="0"/>
                <a:ea typeface="Verdana" pitchFamily="34" charset="0"/>
                <a:cs typeface="Verdana" pitchFamily="34" charset="0"/>
              </a:rPr>
              <a:t>, has joined the Action </a:t>
            </a:r>
            <a:r>
              <a:rPr lang="en-US" sz="1200" dirty="0" smtClean="0">
                <a:solidFill>
                  <a:srgbClr val="002060"/>
                </a:solidFill>
                <a:latin typeface="Verdana" pitchFamily="34" charset="0"/>
                <a:ea typeface="Verdana" pitchFamily="34" charset="0"/>
                <a:cs typeface="Verdana" pitchFamily="34" charset="0"/>
              </a:rPr>
              <a:t>“Competitiveness Toolbox” </a:t>
            </a:r>
            <a:r>
              <a:rPr lang="en-US" sz="1200" dirty="0">
                <a:solidFill>
                  <a:srgbClr val="002060"/>
                </a:solidFill>
                <a:latin typeface="Verdana" pitchFamily="34" charset="0"/>
                <a:ea typeface="Verdana" pitchFamily="34" charset="0"/>
                <a:cs typeface="Verdana" pitchFamily="34" charset="0"/>
              </a:rPr>
              <a:t>with </a:t>
            </a:r>
            <a:r>
              <a:rPr lang="en-US" sz="1200" dirty="0" smtClean="0">
                <a:solidFill>
                  <a:srgbClr val="002060"/>
                </a:solidFill>
                <a:latin typeface="Verdana" pitchFamily="34" charset="0"/>
                <a:ea typeface="Verdana" pitchFamily="34" charset="0"/>
                <a:cs typeface="Verdana" pitchFamily="34" charset="0"/>
              </a:rPr>
              <a:t>a total </a:t>
            </a:r>
            <a:r>
              <a:rPr lang="en-US" sz="1200" dirty="0">
                <a:solidFill>
                  <a:srgbClr val="002060"/>
                </a:solidFill>
                <a:latin typeface="Verdana" pitchFamily="34" charset="0"/>
                <a:ea typeface="Verdana" pitchFamily="34" charset="0"/>
                <a:cs typeface="Verdana" pitchFamily="34" charset="0"/>
              </a:rPr>
              <a:t>budget of  </a:t>
            </a:r>
            <a:r>
              <a:rPr lang="en-US" sz="1200" b="1" dirty="0" smtClean="0">
                <a:solidFill>
                  <a:srgbClr val="002060"/>
                </a:solidFill>
                <a:latin typeface="Verdana" pitchFamily="34" charset="0"/>
                <a:ea typeface="Verdana" pitchFamily="34" charset="0"/>
                <a:cs typeface="Verdana" pitchFamily="34" charset="0"/>
              </a:rPr>
              <a:t>400 </a:t>
            </a:r>
            <a:r>
              <a:rPr lang="en-US" sz="1200" b="1" dirty="0">
                <a:solidFill>
                  <a:srgbClr val="002060"/>
                </a:solidFill>
                <a:latin typeface="Verdana" pitchFamily="34" charset="0"/>
                <a:ea typeface="Verdana" pitchFamily="34" charset="0"/>
                <a:cs typeface="Verdana" pitchFamily="34" charset="0"/>
              </a:rPr>
              <a:t>million €</a:t>
            </a:r>
            <a:r>
              <a:rPr lang="en-US" sz="1200" dirty="0">
                <a:solidFill>
                  <a:srgbClr val="002060"/>
                </a:solidFill>
                <a:latin typeface="Verdana" pitchFamily="34" charset="0"/>
                <a:ea typeface="Verdana" pitchFamily="34" charset="0"/>
                <a:cs typeface="Verdana" pitchFamily="34" charset="0"/>
              </a:rPr>
              <a:t>. The Action aims at </a:t>
            </a:r>
            <a:r>
              <a:rPr lang="en-US" sz="1200" dirty="0" smtClean="0">
                <a:solidFill>
                  <a:srgbClr val="002060"/>
                </a:solidFill>
                <a:latin typeface="Verdana" pitchFamily="34" charset="0"/>
                <a:ea typeface="Verdana" pitchFamily="34" charset="0"/>
                <a:cs typeface="Verdana" pitchFamily="34" charset="0"/>
              </a:rPr>
              <a:t>supporting </a:t>
            </a:r>
            <a:r>
              <a:rPr lang="en-US" sz="1200" dirty="0">
                <a:solidFill>
                  <a:srgbClr val="002060"/>
                </a:solidFill>
                <a:latin typeface="Verdana" pitchFamily="34" charset="0"/>
                <a:ea typeface="Verdana" pitchFamily="34" charset="0"/>
                <a:cs typeface="Verdana" pitchFamily="34" charset="0"/>
              </a:rPr>
              <a:t>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smtClean="0">
              <a:solidFill>
                <a:srgbClr val="002060"/>
              </a:solidFill>
              <a:latin typeface="Verdana" pitchFamily="34" charset="0"/>
              <a:ea typeface="Verdana" pitchFamily="34" charset="0"/>
              <a:cs typeface="Verdana" pitchFamily="34" charset="0"/>
            </a:endParaRPr>
          </a:p>
          <a:p>
            <a:pPr algn="just"/>
            <a:endParaRPr lang="el-GR" sz="1200" dirty="0" smtClean="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a:t>
            </a:r>
            <a:r>
              <a:rPr lang="en-US" sz="1200" dirty="0" smtClean="0">
                <a:solidFill>
                  <a:srgbClr val="002060"/>
                </a:solidFill>
                <a:latin typeface="Verdana" pitchFamily="34" charset="0"/>
                <a:ea typeface="Verdana" pitchFamily="34" charset="0"/>
                <a:cs typeface="Verdana" pitchFamily="34" charset="0"/>
              </a:rPr>
              <a:t>total </a:t>
            </a:r>
            <a:r>
              <a:rPr lang="en-US" sz="1200" dirty="0">
                <a:solidFill>
                  <a:srgbClr val="002060"/>
                </a:solidFill>
                <a:latin typeface="Verdana" pitchFamily="34" charset="0"/>
                <a:ea typeface="Verdana" pitchFamily="34" charset="0"/>
                <a:cs typeface="Verdana" pitchFamily="34" charset="0"/>
              </a:rPr>
              <a:t>budget </a:t>
            </a:r>
            <a:r>
              <a:rPr lang="en-US" sz="1200" dirty="0" smtClean="0">
                <a:solidFill>
                  <a:srgbClr val="002060"/>
                </a:solidFill>
                <a:latin typeface="Verdana" pitchFamily="34" charset="0"/>
                <a:ea typeface="Verdana" pitchFamily="34" charset="0"/>
                <a:cs typeface="Verdana" pitchFamily="34" charset="0"/>
              </a:rPr>
              <a:t>is </a:t>
            </a:r>
            <a:r>
              <a:rPr lang="el-GR" sz="1200" dirty="0">
                <a:solidFill>
                  <a:srgbClr val="002060"/>
                </a:solidFill>
                <a:latin typeface="Verdana" pitchFamily="34" charset="0"/>
                <a:ea typeface="Verdana" pitchFamily="34" charset="0"/>
                <a:cs typeface="Verdana" pitchFamily="34" charset="0"/>
              </a:rPr>
              <a:t>199.353,73</a:t>
            </a:r>
            <a:r>
              <a:rPr lang="en-US" sz="1200" dirty="0" smtClean="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 out of which </a:t>
            </a:r>
            <a:r>
              <a:rPr lang="el-GR" sz="1200" dirty="0">
                <a:solidFill>
                  <a:srgbClr val="002060"/>
                </a:solidFill>
                <a:latin typeface="Verdana" pitchFamily="34" charset="0"/>
                <a:ea typeface="Verdana" pitchFamily="34" charset="0"/>
                <a:cs typeface="Verdana" pitchFamily="34" charset="0"/>
              </a:rPr>
              <a:t>125.584,75</a:t>
            </a:r>
            <a:r>
              <a:rPr lang="en-US" sz="1200" dirty="0" smtClean="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is public expenditure. </a:t>
            </a:r>
            <a:r>
              <a:rPr lang="en-US" sz="1200" dirty="0" smtClean="0">
                <a:solidFill>
                  <a:srgbClr val="002060"/>
                </a:solidFill>
                <a:latin typeface="Verdana" pitchFamily="34" charset="0"/>
                <a:ea typeface="Verdana" pitchFamily="34" charset="0"/>
                <a:cs typeface="Verdana" pitchFamily="34" charset="0"/>
              </a:rPr>
              <a:t> The </a:t>
            </a:r>
            <a:r>
              <a:rPr lang="en-US" sz="1200" dirty="0">
                <a:solidFill>
                  <a:srgbClr val="002060"/>
                </a:solidFill>
                <a:latin typeface="Verdana" pitchFamily="34" charset="0"/>
                <a:ea typeface="Verdana" pitchFamily="34" charset="0"/>
                <a:cs typeface="Verdana" pitchFamily="34" charset="0"/>
              </a:rPr>
              <a:t>Action is co-financed by Greece and the European Union - European Regional Development Fund.</a:t>
            </a:r>
          </a:p>
        </p:txBody>
      </p:sp>
      <p:sp>
        <p:nvSpPr>
          <p:cNvPr id="6" name="5 - TextBox"/>
          <p:cNvSpPr txBox="1"/>
          <p:nvPr/>
        </p:nvSpPr>
        <p:spPr>
          <a:xfrm>
            <a:off x="810196" y="6337126"/>
            <a:ext cx="9217024" cy="4893647"/>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a:t>
            </a:r>
            <a:r>
              <a:rPr lang="en-US" sz="1200" b="1" dirty="0" smtClean="0">
                <a:solidFill>
                  <a:srgbClr val="002060"/>
                </a:solidFill>
                <a:latin typeface="Verdana" pitchFamily="34" charset="0"/>
                <a:ea typeface="Verdana" pitchFamily="34" charset="0"/>
                <a:cs typeface="Verdana" pitchFamily="34" charset="0"/>
              </a:rPr>
              <a:t>co-financed Business </a:t>
            </a:r>
            <a:r>
              <a:rPr lang="en-US" sz="1200" b="1" dirty="0">
                <a:solidFill>
                  <a:srgbClr val="002060"/>
                </a:solidFill>
                <a:latin typeface="Verdana" pitchFamily="34" charset="0"/>
                <a:ea typeface="Verdana" pitchFamily="34" charset="0"/>
                <a:cs typeface="Verdana" pitchFamily="34" charset="0"/>
              </a:rPr>
              <a:t>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endParaRPr lang="el-GR" sz="1200" dirty="0" smtClean="0">
              <a:solidFill>
                <a:srgbClr val="002060"/>
              </a:solidFill>
              <a:latin typeface="Verdana" pitchFamily="34" charset="0"/>
              <a:ea typeface="Verdana" pitchFamily="34" charset="0"/>
              <a:cs typeface="Verdana" pitchFamily="34" charset="0"/>
            </a:endParaRPr>
          </a:p>
          <a:p>
            <a:endParaRPr lang="el-GR" sz="1200" dirty="0" smtClean="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a:t>
            </a:r>
            <a:r>
              <a:rPr lang="en-US" sz="1200" b="1" dirty="0" smtClean="0">
                <a:solidFill>
                  <a:srgbClr val="002060"/>
                </a:solidFill>
                <a:latin typeface="Verdana" pitchFamily="34" charset="0"/>
                <a:ea typeface="Verdana" pitchFamily="34" charset="0"/>
                <a:cs typeface="Verdana" pitchFamily="34" charset="0"/>
              </a:rPr>
              <a:t>the </a:t>
            </a:r>
            <a:r>
              <a:rPr lang="en-US" sz="1200" b="1" dirty="0">
                <a:solidFill>
                  <a:srgbClr val="002060"/>
                </a:solidFill>
                <a:latin typeface="Verdana" pitchFamily="34" charset="0"/>
                <a:ea typeface="Verdana" pitchFamily="34" charset="0"/>
                <a:cs typeface="Verdana" pitchFamily="34" charset="0"/>
              </a:rPr>
              <a:t>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  Competitiveness </a:t>
            </a:r>
            <a:r>
              <a:rPr lang="en-US" sz="1200" dirty="0">
                <a:solidFill>
                  <a:srgbClr val="002060"/>
                </a:solidFill>
                <a:latin typeface="Verdana" pitchFamily="34" charset="0"/>
                <a:ea typeface="Verdana" pitchFamily="34" charset="0"/>
                <a:cs typeface="Verdana" pitchFamily="34" charset="0"/>
              </a:rPr>
              <a:t>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Reinforcement of an </a:t>
            </a:r>
            <a:r>
              <a:rPr lang="en-US" sz="1200" dirty="0">
                <a:solidFill>
                  <a:srgbClr val="002060"/>
                </a:solidFill>
                <a:latin typeface="Verdana" pitchFamily="34" charset="0"/>
                <a:ea typeface="Verdana" pitchFamily="34" charset="0"/>
                <a:cs typeface="Verdana" pitchFamily="34" charset="0"/>
              </a:rPr>
              <a:t>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of better </a:t>
            </a:r>
            <a:r>
              <a:rPr lang="en-US" sz="1200" dirty="0">
                <a:solidFill>
                  <a:srgbClr val="002060"/>
                </a:solidFill>
                <a:latin typeface="Verdana" pitchFamily="34" charset="0"/>
                <a:ea typeface="Verdana" pitchFamily="34" charset="0"/>
                <a:cs typeface="Verdana" pitchFamily="34" charset="0"/>
              </a:rPr>
              <a:t>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Increase of </a:t>
            </a:r>
            <a:r>
              <a:rPr lang="en-US" sz="1200" dirty="0">
                <a:solidFill>
                  <a:srgbClr val="002060"/>
                </a:solidFill>
                <a:latin typeface="Verdana" pitchFamily="34" charset="0"/>
                <a:ea typeface="Verdana" pitchFamily="34" charset="0"/>
                <a:cs typeface="Verdana" pitchFamily="34" charset="0"/>
              </a:rPr>
              <a:t>productivity and improvement of operational procedures </a:t>
            </a:r>
          </a:p>
          <a:p>
            <a:pPr lvl="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   Entrepreneurship Reinforcement </a:t>
            </a:r>
            <a:endParaRPr lang="en-US" sz="1200" dirty="0">
              <a:solidFill>
                <a:srgbClr val="002060"/>
              </a:solidFill>
              <a:latin typeface="Verdana" pitchFamily="34" charset="0"/>
              <a:ea typeface="Verdana" pitchFamily="34" charset="0"/>
              <a:cs typeface="Verdana" pitchFamily="34" charset="0"/>
            </a:endParaRP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retention of jobs</a:t>
            </a:r>
            <a:endParaRPr lang="en-US" sz="1200" dirty="0">
              <a:solidFill>
                <a:srgbClr val="002060"/>
              </a:solidFill>
              <a:latin typeface="Verdana" pitchFamily="34" charset="0"/>
              <a:ea typeface="Verdana" pitchFamily="34" charset="0"/>
              <a:cs typeface="Verdana" pitchFamily="34" charset="0"/>
            </a:endParaRP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201</Words>
  <Application>Microsoft Office PowerPoint</Application>
  <PresentationFormat>Προσαρμογή</PresentationFormat>
  <Paragraphs>22</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Παρουσίαση του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user</cp:lastModifiedBy>
  <cp:revision>53</cp:revision>
  <dcterms:created xsi:type="dcterms:W3CDTF">2018-02-13T12:16:57Z</dcterms:created>
  <dcterms:modified xsi:type="dcterms:W3CDTF">2023-11-23T10:31:27Z</dcterms:modified>
</cp:coreProperties>
</file>