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56" y="125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1/8/2023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n-US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VETHELLAS </a:t>
            </a:r>
            <a:r>
              <a:rPr lang="el-GR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ΑΕΒΕ ΚΤΗΝΙΑΤΡΙΚΩΝ ΧΗΜΙΚΩΝ Κ</a:t>
            </a:r>
            <a:r>
              <a:rPr lang="en-US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</a:t>
            </a:r>
            <a:r>
              <a:rPr lang="el-GR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ΓΕΩΡΓΙΚΩΝ ΕΦΟΔΙΩΝ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ΘΕΣΣΑΛΙΑΣ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δράση «Εργαλειοθήκη Ανταγωνιστικότητας»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 βελτίωση της ανταγωνιστικότητας των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 και πολύ μικρών επιχειρήσεων,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επενδύοντας στον παραγωγικό εκσυγχρονισμό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τους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συνολικός προϋπολογισμός της επένδυσης 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199.353,73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</a:t>
            </a:r>
            <a:r>
              <a:rPr lang="el-GR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125.584,75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Εξοπλισμός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Προϊόντων – Υπηρεσιών –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Διαδικασιών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Συσκευασία – Ετικέτα –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παραγωγικότητας &amp;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επιχείρηση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αποφέροντας οφέλη στην ανταγωνιστικότητα της χώρας κ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αθώς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στην τοπική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οικονομία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221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43</cp:revision>
  <dcterms:created xsi:type="dcterms:W3CDTF">2018-02-13T12:16:57Z</dcterms:created>
  <dcterms:modified xsi:type="dcterms:W3CDTF">2023-08-01T10:59:09Z</dcterms:modified>
</cp:coreProperties>
</file>